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0" r:id="rId65"/>
    <p:sldId id="321" r:id="rId66"/>
    <p:sldId id="322" r:id="rId67"/>
    <p:sldId id="319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4" r:id="rId109"/>
    <p:sldId id="363" r:id="rId110"/>
    <p:sldId id="365" r:id="rId111"/>
    <p:sldId id="366" r:id="rId1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/>
              <a:t>Дидактический материал</a:t>
            </a:r>
          </a:p>
          <a:p>
            <a:pPr algn="ctr">
              <a:buNone/>
            </a:pPr>
            <a:r>
              <a:rPr lang="ru-RU" sz="4400" b="1" dirty="0" smtClean="0"/>
              <a:t>по преодолению нарушения слоговой структуры слова у детей 5-7 лет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155" y="-137658"/>
            <a:ext cx="9514310" cy="71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6" y="-2689"/>
            <a:ext cx="9154272" cy="68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317" y="-131781"/>
            <a:ext cx="9498634" cy="71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36" y="-56221"/>
            <a:ext cx="9297073" cy="69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2" y="16368"/>
            <a:ext cx="9103435" cy="682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42" y="-36057"/>
            <a:ext cx="9243284" cy="69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157" y="-52189"/>
            <a:ext cx="9286315" cy="69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3" y="12335"/>
            <a:ext cx="9114193" cy="683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48" y="-15894"/>
            <a:ext cx="9189496" cy="68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1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46" y="-92516"/>
            <a:ext cx="9393892" cy="70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" y="29583"/>
            <a:ext cx="9068181" cy="679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324" y="-96549"/>
            <a:ext cx="9404649" cy="705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2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673" y="-68320"/>
            <a:ext cx="9329346" cy="69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3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133" y="-66415"/>
            <a:ext cx="9324266" cy="69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4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324" y="-96549"/>
            <a:ext cx="9404649" cy="705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5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082" y="-104614"/>
            <a:ext cx="9426164" cy="706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6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529" y="-45720"/>
            <a:ext cx="9269059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7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430" y="-76385"/>
            <a:ext cx="9350861" cy="70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8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160" y="-75433"/>
            <a:ext cx="9348321" cy="700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9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324" y="-96549"/>
            <a:ext cx="9404649" cy="705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1/slide/z/zH0OciSEsZ9N5VLFX1Tpuea3nvUt8CbofPlghjW2d4/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-642966"/>
            <a:ext cx="10014327" cy="750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0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051" y="-72352"/>
            <a:ext cx="9340103" cy="70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1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188" y="-84451"/>
            <a:ext cx="9372376" cy="702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2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082" y="-104614"/>
            <a:ext cx="9426164" cy="706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3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051" y="-72352"/>
            <a:ext cx="9340103" cy="70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4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840" y="-112680"/>
            <a:ext cx="9447680" cy="70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5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42" y="-36057"/>
            <a:ext cx="9243284" cy="69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6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99" y="94129"/>
            <a:ext cx="8896002" cy="666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7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430" y="-76385"/>
            <a:ext cx="9350861" cy="70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8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06" y="-23960"/>
            <a:ext cx="9211012" cy="690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29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294" y="-64287"/>
            <a:ext cx="9318588" cy="698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63"/>
            <a:ext cx="9075308" cy="68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644098" y="2357430"/>
            <a:ext cx="171451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0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69" y="-11861"/>
            <a:ext cx="9178739" cy="68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1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324" y="-96549"/>
            <a:ext cx="9404649" cy="705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2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976" y="-124778"/>
            <a:ext cx="9479953" cy="710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3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180" y="-126430"/>
            <a:ext cx="9484360" cy="711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4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445" y="-104887"/>
            <a:ext cx="9426891" cy="706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5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6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734" y="-132844"/>
            <a:ext cx="9501468" cy="712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7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8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142" y="-126402"/>
            <a:ext cx="9484285" cy="71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294" y="-64287"/>
            <a:ext cx="9318588" cy="698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794" y="-115645"/>
            <a:ext cx="9455589" cy="708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63" y="-32025"/>
            <a:ext cx="9232527" cy="692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143" y="-169138"/>
            <a:ext cx="9598287" cy="71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36" y="-56221"/>
            <a:ext cx="9297073" cy="69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03" y="-100582"/>
            <a:ext cx="9415407" cy="70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6" y="36531"/>
            <a:ext cx="9049647" cy="67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870" y="-144942"/>
            <a:ext cx="9533741" cy="71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567" y="-88483"/>
            <a:ext cx="9383134" cy="703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280" y="-181237"/>
            <a:ext cx="9630560" cy="72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55" y="-128811"/>
            <a:ext cx="9490710" cy="711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689" y="-217532"/>
            <a:ext cx="9727379" cy="72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84" y="-27992"/>
            <a:ext cx="9221769" cy="691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445" y="-104887"/>
            <a:ext cx="9426891" cy="706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69" y="-11861"/>
            <a:ext cx="9178739" cy="68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2" y="52662"/>
            <a:ext cx="9006616" cy="67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5" y="24204"/>
            <a:ext cx="9082530" cy="68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628" y="-153007"/>
            <a:ext cx="9555256" cy="716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553" y="-205433"/>
            <a:ext cx="9695106" cy="726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840" y="-112680"/>
            <a:ext cx="9447680" cy="70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491" y="-140909"/>
            <a:ext cx="9522983" cy="713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188" y="-158675"/>
            <a:ext cx="9570376" cy="71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142" y="-126402"/>
            <a:ext cx="9484285" cy="71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658" y="-185269"/>
            <a:ext cx="9641317" cy="7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37" y="-189302"/>
            <a:ext cx="9652075" cy="72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294" y="-64287"/>
            <a:ext cx="9318588" cy="698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051" y="-72352"/>
            <a:ext cx="9340103" cy="70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673" y="-68320"/>
            <a:ext cx="9329346" cy="69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113" y="-136877"/>
            <a:ext cx="9512226" cy="713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051" y="-72352"/>
            <a:ext cx="9340103" cy="70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491" y="-140909"/>
            <a:ext cx="9522983" cy="713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36" y="-56221"/>
            <a:ext cx="9297073" cy="69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32" y="1"/>
            <a:ext cx="8983868" cy="673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386" y="-161073"/>
            <a:ext cx="9576772" cy="718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224" y="-163201"/>
            <a:ext cx="9582449" cy="7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" y="40564"/>
            <a:ext cx="9038889" cy="67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628" y="-153007"/>
            <a:ext cx="9555256" cy="716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55" y="-128811"/>
            <a:ext cx="9490710" cy="711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218" y="-116713"/>
            <a:ext cx="9458437" cy="70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1" y="20401"/>
            <a:ext cx="9092677" cy="681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90" y="-7828"/>
            <a:ext cx="9167981" cy="687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логопедия\логопедические картинки\по слоговой структуре материал\slayd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157" y="-52189"/>
            <a:ext cx="9286315" cy="69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870" y="-144942"/>
            <a:ext cx="9533741" cy="71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:\логопедия\логопедические картинки\по слоговой структуре материал\slayd8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082" y="-104614"/>
            <a:ext cx="9426164" cy="706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051" y="-72352"/>
            <a:ext cx="9340103" cy="70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37" y="-189302"/>
            <a:ext cx="9652075" cy="72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0" y="56695"/>
            <a:ext cx="8995859" cy="674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597" y="-120745"/>
            <a:ext cx="9469195" cy="709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30" y="0"/>
            <a:ext cx="87041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" y="4269"/>
            <a:ext cx="9135708" cy="684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870" y="-144942"/>
            <a:ext cx="9533741" cy="71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6235" y="-265924"/>
            <a:ext cx="9856470" cy="738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447" y="-225597"/>
            <a:ext cx="9748894" cy="73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840" y="-112680"/>
            <a:ext cx="9447680" cy="70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734" y="-132844"/>
            <a:ext cx="9501468" cy="712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271" y="-99508"/>
            <a:ext cx="9412543" cy="70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077" y="-130102"/>
            <a:ext cx="9494155" cy="711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188" y="-84451"/>
            <a:ext cx="9372376" cy="702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0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06" y="-23960"/>
            <a:ext cx="9211012" cy="690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567" y="-88483"/>
            <a:ext cx="9383134" cy="703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430" y="-76385"/>
            <a:ext cx="9350861" cy="70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2" y="16368"/>
            <a:ext cx="9103435" cy="682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огопедия\логопедические картинки\по слоговой структуре материал\slayd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84" y="-27992"/>
            <a:ext cx="9221769" cy="691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</Words>
  <PresentationFormat>Экран (4:3)</PresentationFormat>
  <Paragraphs>2</Paragraphs>
  <Slides>111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11school 001</cp:lastModifiedBy>
  <cp:revision>10</cp:revision>
  <dcterms:created xsi:type="dcterms:W3CDTF">2020-01-30T10:43:27Z</dcterms:created>
  <dcterms:modified xsi:type="dcterms:W3CDTF">2020-09-21T10:58:21Z</dcterms:modified>
</cp:coreProperties>
</file>